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882263" y="125188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9946" y="2376492"/>
            <a:ext cx="1873885" cy="17306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necesidades de capacitación para el personal 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 docente adscrit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 al plantel</a:t>
            </a:r>
            <a:endParaRPr lang="es-MX" sz="11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Programa 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los cursos a impartir durante el semestre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89705" y="1849959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086530" y="431168"/>
            <a:ext cx="5437777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material: luz e internet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 humano: personal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docente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 plantel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financiero: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considerar el recurso financiero en la partida correspondiente, para aquellos cursos impartidos por personal externo al plantel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4639309" y="72908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086531" y="2158363"/>
            <a:ext cx="5387768" cy="21073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Diseño de instrumento de para la selección de cursos a programar, previo al inicio del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semestre. El contenido se puede programar de acuerdo a los resultados de la encuesta de Clima Laboral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Calendarización de cursos a impartir durante el semestre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Elaboración del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programa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 los cursos a impartir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4.- Relación de los participantes a los cursos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Solicitud de registro de cursos a impartir ante el área de capacitación del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6.- Llenado de formatos del Programa Anual de Capacitación (trimestral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7.- Encuesta de clima laboral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94036" y="1487873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073986" y="4854999"/>
            <a:ext cx="5387769" cy="672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Cumplir con el 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85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del personal 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Docente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capacitado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753991" y="4166028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6773" y="2238656"/>
            <a:ext cx="2251727" cy="19273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Programación de los cursos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Calendario de cursos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Formato de registro de cursos en el PAC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4.- Formato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lista de asistencia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5.-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Cédula de Evaluación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585988" y="1912735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15454" y="4824583"/>
            <a:ext cx="2535810" cy="1781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Se limita el proceso de actualización y/o capacitación del personal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docente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adscrito al plantel impactando en la mejora continua del quehacer de las actividades propias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Se limita al cumplimiento de requisitos para participar en convocatorias de promoción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64909" y="4556794"/>
            <a:ext cx="2413591" cy="215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No contar con las competencias de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requiere la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función del puesto desempeñado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No contar con el perfil de acuerdo al puesto asignado mediante nombramiento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establecer directrices para cubrir las necesidades requeridas en la formación y/o capacitación del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puesto desempeñado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483227" y="149597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483227" y="4172031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524307" y="3253482"/>
            <a:ext cx="553831" cy="13277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31" y="3167991"/>
            <a:ext cx="562700" cy="1279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1673404" y="3762061"/>
            <a:ext cx="1413126" cy="1031700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Necesidades de cursos de capacitación para personal </a:t>
            </a:r>
            <a:r>
              <a:rPr lang="es-MX" sz="1100" dirty="0" smtClean="0"/>
              <a:t>no Docente</a:t>
            </a:r>
            <a:endParaRPr lang="es-MX" sz="11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694036" y="1689335"/>
            <a:ext cx="5274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Formación y actualización del Personal </a:t>
            </a:r>
            <a:r>
              <a:rPr lang="es-MX" b="1" i="1" dirty="0" smtClean="0">
                <a:solidFill>
                  <a:srgbClr val="0070C0"/>
                </a:solidFill>
              </a:rPr>
              <a:t>no Docente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882263" y="482488"/>
            <a:ext cx="31166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Versión 2.0 </a:t>
            </a:r>
          </a:p>
          <a:p>
            <a:r>
              <a:rPr lang="es-MX" sz="1400" dirty="0" smtClean="0"/>
              <a:t>Fecha: 01 de abril de 2021</a:t>
            </a:r>
          </a:p>
          <a:p>
            <a:r>
              <a:rPr lang="es-MX" sz="1400" dirty="0" smtClean="0"/>
              <a:t>Elaborado por: </a:t>
            </a:r>
          </a:p>
          <a:p>
            <a:r>
              <a:rPr lang="es-MX" sz="1400" dirty="0" smtClean="0"/>
              <a:t>M.A.E. </a:t>
            </a:r>
            <a:r>
              <a:rPr lang="es-MX" sz="1400" dirty="0" err="1" smtClean="0"/>
              <a:t>Guilda</a:t>
            </a:r>
            <a:r>
              <a:rPr lang="es-MX" sz="1400" dirty="0" smtClean="0"/>
              <a:t> Grizel Hernández  López</a:t>
            </a:r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012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4639</TotalTime>
  <Words>286</Words>
  <Application>Microsoft Office PowerPoint</Application>
  <PresentationFormat>Panorámica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MARIAN PAOLA CASTRO HERNANDEZ</cp:lastModifiedBy>
  <cp:revision>103</cp:revision>
  <cp:lastPrinted>2019-03-06T20:27:01Z</cp:lastPrinted>
  <dcterms:created xsi:type="dcterms:W3CDTF">2017-10-05T18:52:50Z</dcterms:created>
  <dcterms:modified xsi:type="dcterms:W3CDTF">2021-07-14T01:05:06Z</dcterms:modified>
</cp:coreProperties>
</file>